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861" r:id="rId2"/>
    <p:sldId id="1311" r:id="rId3"/>
    <p:sldId id="1302" r:id="rId4"/>
    <p:sldId id="1313" r:id="rId5"/>
    <p:sldId id="1312" r:id="rId6"/>
    <p:sldId id="1314" r:id="rId7"/>
    <p:sldId id="1315" r:id="rId8"/>
    <p:sldId id="1310" r:id="rId9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0" autoAdjust="0"/>
    <p:restoredTop sz="88697" autoAdjust="0"/>
  </p:normalViewPr>
  <p:slideViewPr>
    <p:cSldViewPr>
      <p:cViewPr varScale="1">
        <p:scale>
          <a:sx n="191" d="100"/>
          <a:sy n="191" d="100"/>
        </p:scale>
        <p:origin x="59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2/17/23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16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74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727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11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197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83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2:21-40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6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5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5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at the end of eight days, when he was circumcised, he was called Jesus, the name given by the angel before he was conceived in the womb.</a:t>
            </a:r>
            <a:r>
              <a:rPr lang="en-AU" sz="2500" dirty="0">
                <a:effectLst/>
              </a:rPr>
              <a:t>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5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5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the time came for their purification according to the Law of Moses, they brought him up to Jerusalem to present him to the Lord </a:t>
            </a:r>
            <a:r>
              <a:rPr lang="en-AU" sz="25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5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(as it is written in the Law of the Lord, “Every male who first opens the womb shall be called holy to the Lord”) </a:t>
            </a:r>
            <a:r>
              <a:rPr lang="en-AU" sz="25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5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to offer a sacrifice according to what is said in the Law of the Lord, “a pair of turtledoves, or two young pigeons.”  </a:t>
            </a:r>
            <a:r>
              <a:rPr lang="en-AU" sz="25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5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there was a man in Jerusalem, whose name was Simeon, and this man was righteous and devout, waiting for the consolation of Israel, and the Holy Spirit was upon him.  </a:t>
            </a:r>
            <a:r>
              <a:rPr lang="en-AU" sz="25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5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it had been revealed to him by the Holy Spirit that he would not see death before he had seen the Lord’s Christ.</a:t>
            </a:r>
            <a:r>
              <a:rPr lang="en-AU" sz="2500" dirty="0">
                <a:effectLst/>
              </a:rPr>
              <a:t> </a:t>
            </a:r>
            <a:endParaRPr lang="en-AU" sz="2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6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72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came in the Spirit into the temple, and when the parents brought in the child Jesus, to do for him according to the custom of the Law,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took him up in his arms and blessed God and said,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85838" lvl="1" indent="-273050">
              <a:lnSpc>
                <a:spcPct val="110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 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“Lord, now you are letting your servant depart in peace,</a:t>
            </a:r>
            <a:b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according to your word; 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85838" lvl="1" indent="-273050">
              <a:lnSpc>
                <a:spcPct val="110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my eyes have seen your salvation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85838" lvl="1" indent="-273050">
              <a:lnSpc>
                <a:spcPct val="110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 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you have prepared in the presence of all peoples,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85838" lvl="1" indent="-273050">
              <a:lnSpc>
                <a:spcPct val="110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light for revelation to the Gentiles, </a:t>
            </a:r>
            <a:b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for glory to your people Israel.”</a:t>
            </a:r>
            <a:r>
              <a:rPr lang="en-AU" sz="2600" dirty="0">
                <a:effectLst/>
              </a:rPr>
              <a:t>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2909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his father and his mother marvelled at what was said about him.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Simeon blessed them and said to Mary his mother, “Behold, this child is appointed for the fall and rising of many in Israel, and for a sign that is opposed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(and a sword will pierce through your own soul also), so that thoughts from many hearts may be revealed.”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02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742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there was a prophetess, Anna, the daughter of Phanuel, of the tribe of Asher.  She was advanced in years, having lived with her husband seven years from when she was a virgin,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then as a widow until she was eighty-four.  She did not depart from the temple, worshiping with fasting and prayer night and day.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coming up at that very hour she began to give thanks to God and to speak of him to all who were waiting for the redemption of Jerusalem. </a:t>
            </a:r>
            <a:r>
              <a:rPr lang="en-AU" sz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AU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AU" sz="12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they had performed everything according to the Law of the Lord, they returned into Galilee, to their own town of Nazareth.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child grew and became strong, filled with wisdom.  And the favour of God was upon him.</a:t>
            </a:r>
            <a:r>
              <a:rPr lang="en-AU" sz="2600" dirty="0">
                <a:effectLst/>
              </a:rPr>
              <a:t>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9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-30584" y="319044"/>
            <a:ext cx="26997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Godliness of being</a:t>
            </a:r>
          </a:p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“Devout” or “Pious”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Christ  ––  Devoted to Him or Opposed to Him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2237160" y="336355"/>
            <a:ext cx="660698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 devoted to God (in service, worship, prayer, righteousness)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Nothing is more important than our commitment to God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10692"/>
            <a:ext cx="9148546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Exodus 13:14–16 (ESV)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in time to come your son asks you, ‘What does this mean?’ you shall say to him, ‘By a strong hand the </a:t>
            </a:r>
            <a:r>
              <a:rPr lang="en-AU" sz="1600" cap="small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brought us out of Egypt, from the house of slavery.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when Pharaoh stubbornly refused to let us go, the </a:t>
            </a:r>
            <a:r>
              <a:rPr lang="en-AU" sz="1600" cap="small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killed all the firstborn in the land of Egypt, both the firstborn of man and the firstborn of animals.  Therefore I sacrifice to the </a:t>
            </a:r>
            <a:r>
              <a:rPr lang="en-AU" sz="1600" cap="small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 the males that first open the womb, but all the firstborn of my sons I redeem.’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78B68-78EB-48A7-34C2-F18F0DD4C21C}"/>
              </a:ext>
            </a:extLst>
          </p:cNvPr>
          <p:cNvSpPr txBox="1"/>
          <p:nvPr/>
        </p:nvSpPr>
        <p:spPr>
          <a:xfrm>
            <a:off x="1013024" y="969972"/>
            <a:ext cx="7056784" cy="369332"/>
          </a:xfrm>
          <a:prstGeom prst="rect">
            <a:avLst/>
          </a:prstGeom>
          <a:noFill/>
          <a:ln w="222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does His work and God speaks through those who are devoted to Him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3630" y="1348240"/>
            <a:ext cx="7517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 &amp; Joseph:  Devout in doing everything required by the Jewish Law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2EE73A-59D6-0F07-33BE-05E8669A05CD}"/>
              </a:ext>
            </a:extLst>
          </p:cNvPr>
          <p:cNvSpPr txBox="1"/>
          <p:nvPr/>
        </p:nvSpPr>
        <p:spPr>
          <a:xfrm>
            <a:off x="-27632" y="1633364"/>
            <a:ext cx="9144000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Circumcision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Jesus at 8 days (mark of being God’s people of Israel).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was born under the Law of the Old Covenant to redeem those who are under the Law</a:t>
            </a:r>
          </a:p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Sacrifice for Purification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Cleansed of birthing ‘uncleanness’ before allowed in holy temple.</a:t>
            </a:r>
          </a:p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Firstborn dedicated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presented to God.  Every firstborn male belongs to God.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Redeemed with 5 shekels of silver. </a:t>
            </a:r>
          </a:p>
        </p:txBody>
      </p:sp>
    </p:spTree>
    <p:extLst>
      <p:ext uri="{BB962C8B-B14F-4D97-AF65-F5344CB8AC3E}">
        <p14:creationId xmlns:p14="http://schemas.microsoft.com/office/powerpoint/2010/main" val="292664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15" grpId="0" animBg="1"/>
      <p:bldP spid="8" grpId="0" animBg="1"/>
      <p:bldP spid="6" grpId="0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-30584" y="319044"/>
            <a:ext cx="26997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Godliness of being</a:t>
            </a:r>
          </a:p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“Devout” or “Pious”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Christ  ––  Devoted to Him or Opposed to Him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2237160" y="336355"/>
            <a:ext cx="660698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 devoted to God (in service, worship, prayer, righteousness)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Nothing is more important than our commitment to God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58" y="4880927"/>
            <a:ext cx="6961766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“Behold, this child is appointed for the fall and rising of many in Israel, and for a sign that is opposed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(and a sword will pierce through your own soul also), so that thoughts from many hearts may be revealed.”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78B68-78EB-48A7-34C2-F18F0DD4C21C}"/>
              </a:ext>
            </a:extLst>
          </p:cNvPr>
          <p:cNvSpPr txBox="1"/>
          <p:nvPr/>
        </p:nvSpPr>
        <p:spPr>
          <a:xfrm>
            <a:off x="1013024" y="969972"/>
            <a:ext cx="7056784" cy="369332"/>
          </a:xfrm>
          <a:prstGeom prst="rect">
            <a:avLst/>
          </a:prstGeom>
          <a:noFill/>
          <a:ln w="222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does His work and God speaks through those who are devoted to Him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3630" y="1348240"/>
            <a:ext cx="7517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 &amp; Joseph:  Devout in doing everything required by the Jewish Law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2EE73A-59D6-0F07-33BE-05E8669A05CD}"/>
              </a:ext>
            </a:extLst>
          </p:cNvPr>
          <p:cNvSpPr txBox="1"/>
          <p:nvPr/>
        </p:nvSpPr>
        <p:spPr>
          <a:xfrm>
            <a:off x="-27632" y="1633364"/>
            <a:ext cx="9144000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Circumcision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Jesus at 8 days (mark of being God’s people of Israel).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was born under the Law of the Old Covenant to redeem those who are under the Law</a:t>
            </a:r>
          </a:p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Sacrifice for Purification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Cleansed of birthing ‘uncleanness’ before allowed in holy temple.</a:t>
            </a:r>
          </a:p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Firstborn dedicated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presented to God.  Every firstborn male belongs to God.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Redeemed with 5 shekels of silver.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95BA99-0320-8691-EE64-4385AA845636}"/>
              </a:ext>
            </a:extLst>
          </p:cNvPr>
          <p:cNvSpPr txBox="1"/>
          <p:nvPr/>
        </p:nvSpPr>
        <p:spPr>
          <a:xfrm>
            <a:off x="19261" y="3044179"/>
            <a:ext cx="7517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Simeon:  Righteous &amp; Devout &amp; Holy Spirit was upon him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A846C0-2450-5715-5A0F-04A5956D684F}"/>
              </a:ext>
            </a:extLst>
          </p:cNvPr>
          <p:cNvSpPr txBox="1"/>
          <p:nvPr/>
        </p:nvSpPr>
        <p:spPr>
          <a:xfrm>
            <a:off x="87929" y="3329647"/>
            <a:ext cx="9036810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comes upon those who are righteous &amp; God-fearing &amp; devoted to God.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Simeon was waiting for the Messiah and the salvation He would bring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Simeon’s life of devoutness is fulfilled in the coming of Jesus Christ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of Jesus Christ isn’t hidden.  Israel is special as Salvation comes through it.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divides.  Some opposed to Him.  Living under the shadow of the cross.</a:t>
            </a:r>
          </a:p>
        </p:txBody>
      </p:sp>
    </p:spTree>
    <p:extLst>
      <p:ext uri="{BB962C8B-B14F-4D97-AF65-F5344CB8AC3E}">
        <p14:creationId xmlns:p14="http://schemas.microsoft.com/office/powerpoint/2010/main" val="235279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-30584" y="319044"/>
            <a:ext cx="26997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Godliness of being</a:t>
            </a:r>
          </a:p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“Devout” or “Pious”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Christ  ––  Devoted to Him or Opposed to Him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2237160" y="336355"/>
            <a:ext cx="660698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 devoted to God (in service, worship, prayer, righteousness)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Nothing is more important than our commitment to God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78B68-78EB-48A7-34C2-F18F0DD4C21C}"/>
              </a:ext>
            </a:extLst>
          </p:cNvPr>
          <p:cNvSpPr txBox="1"/>
          <p:nvPr/>
        </p:nvSpPr>
        <p:spPr>
          <a:xfrm>
            <a:off x="1013024" y="969972"/>
            <a:ext cx="7056784" cy="369332"/>
          </a:xfrm>
          <a:prstGeom prst="rect">
            <a:avLst/>
          </a:prstGeom>
          <a:noFill/>
          <a:ln w="222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does His work and God speaks through those who are devoted to Him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3630" y="1348240"/>
            <a:ext cx="7517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 &amp; Joseph:  Devout in doing everything required by the Jewish Law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2EE73A-59D6-0F07-33BE-05E8669A05CD}"/>
              </a:ext>
            </a:extLst>
          </p:cNvPr>
          <p:cNvSpPr txBox="1"/>
          <p:nvPr/>
        </p:nvSpPr>
        <p:spPr>
          <a:xfrm>
            <a:off x="-27632" y="1633364"/>
            <a:ext cx="9144000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Circumcision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Jesus at 8 days (mark of being God’s people of Israel).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was born under the Law of the Old Covenant to redeem those who are under the Law</a:t>
            </a:r>
          </a:p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Sacrifice for Purification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Cleansed of birthing ‘uncleanness’ before allowed in holy temple.</a:t>
            </a:r>
          </a:p>
          <a:p>
            <a:pPr marL="342900" indent="-342900">
              <a:buFont typeface="+mj-lt"/>
              <a:buAutoNum type="arabicPeriod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Firstborn dedicated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presented to God.  Every firstborn male belongs to God.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Redeemed with 5 shekels of silver.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95BA99-0320-8691-EE64-4385AA845636}"/>
              </a:ext>
            </a:extLst>
          </p:cNvPr>
          <p:cNvSpPr txBox="1"/>
          <p:nvPr/>
        </p:nvSpPr>
        <p:spPr>
          <a:xfrm>
            <a:off x="19261" y="3044179"/>
            <a:ext cx="7517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Simeon:  Righteous &amp; Devout &amp; Holy Spirit was upon him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A846C0-2450-5715-5A0F-04A5956D684F}"/>
              </a:ext>
            </a:extLst>
          </p:cNvPr>
          <p:cNvSpPr txBox="1"/>
          <p:nvPr/>
        </p:nvSpPr>
        <p:spPr>
          <a:xfrm>
            <a:off x="87929" y="3329647"/>
            <a:ext cx="9036810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comes upon those who are righteous &amp; God-fearing &amp; devoted to God.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Simeon was waiting for the Messiah and the salvation He would bring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Simeon’s life of devoutness is fulfilled in the coming of Jesus Christ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of Jesus Christ isn’t hidden.  Israel is special as Salvation comes through it.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divides.  Some opposed to Him.  Living under the shadow of the cross.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9BEE10-5155-2284-34BC-D0A58E2AE2F9}"/>
              </a:ext>
            </a:extLst>
          </p:cNvPr>
          <p:cNvSpPr txBox="1"/>
          <p:nvPr/>
        </p:nvSpPr>
        <p:spPr>
          <a:xfrm>
            <a:off x="3631" y="4701041"/>
            <a:ext cx="7517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Anna:  A devout widow – always at the Temple, worshipping, fasting, praying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E217CF-C896-0308-746F-591EC78A4F88}"/>
              </a:ext>
            </a:extLst>
          </p:cNvPr>
          <p:cNvSpPr txBox="1"/>
          <p:nvPr/>
        </p:nvSpPr>
        <p:spPr>
          <a:xfrm>
            <a:off x="80114" y="4986509"/>
            <a:ext cx="66069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devout life fulfilled with the coming of Jesus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BB2F39-0576-55D1-1E17-E326F8465710}"/>
              </a:ext>
            </a:extLst>
          </p:cNvPr>
          <p:cNvSpPr txBox="1"/>
          <p:nvPr/>
        </p:nvSpPr>
        <p:spPr>
          <a:xfrm>
            <a:off x="509161" y="5280657"/>
            <a:ext cx="8194346" cy="369332"/>
          </a:xfrm>
          <a:prstGeom prst="rect">
            <a:avLst/>
          </a:prstGeom>
          <a:noFill/>
          <a:ln w="222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devotion to God because our saviour has come, and we look forward to His return.</a:t>
            </a:r>
          </a:p>
        </p:txBody>
      </p:sp>
    </p:spTree>
    <p:extLst>
      <p:ext uri="{BB962C8B-B14F-4D97-AF65-F5344CB8AC3E}">
        <p14:creationId xmlns:p14="http://schemas.microsoft.com/office/powerpoint/2010/main" val="46574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159204</TotalTime>
  <Words>1318</Words>
  <Application>Microsoft Macintosh PowerPoint</Application>
  <PresentationFormat>On-screen Show (16:10)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2455</cp:revision>
  <cp:lastPrinted>2023-02-17T03:54:21Z</cp:lastPrinted>
  <dcterms:created xsi:type="dcterms:W3CDTF">2016-11-04T06:28:01Z</dcterms:created>
  <dcterms:modified xsi:type="dcterms:W3CDTF">2023-02-17T04:47:48Z</dcterms:modified>
</cp:coreProperties>
</file>